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13"/>
    <p:restoredTop sz="94643"/>
  </p:normalViewPr>
  <p:slideViewPr>
    <p:cSldViewPr snapToGrid="0" snapToObjects="1">
      <p:cViewPr varScale="1">
        <p:scale>
          <a:sx n="94" d="100"/>
          <a:sy n="94" d="100"/>
        </p:scale>
        <p:origin x="22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23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159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02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56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92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990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73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8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7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44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768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29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200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14" r:id="rId5"/>
    <p:sldLayoutId id="2147483715" r:id="rId6"/>
    <p:sldLayoutId id="2147483721" r:id="rId7"/>
    <p:sldLayoutId id="2147483716" r:id="rId8"/>
    <p:sldLayoutId id="2147483717" r:id="rId9"/>
    <p:sldLayoutId id="2147483718" r:id="rId10"/>
    <p:sldLayoutId id="2147483719" r:id="rId11"/>
    <p:sldLayoutId id="214748372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E22945-4849-4DBA-9044-43F74B921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3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3598E-B5B0-A841-AB77-6E718F94E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Washington, DC and Neighborhood Diversity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D821D2-20AF-B74C-AE28-AABE72201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1800">
                <a:solidFill>
                  <a:schemeClr val="bg1"/>
                </a:solidFill>
              </a:rPr>
              <a:t>Joseph Lavicka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50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4C887-40C4-E74E-9D94-7D3FB5525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40CC6-A3B4-694D-9F35-7228991F4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Washington, DC</a:t>
            </a:r>
          </a:p>
          <a:p>
            <a:endParaRPr lang="en-US" dirty="0"/>
          </a:p>
          <a:p>
            <a:r>
              <a:rPr lang="en-US" dirty="0"/>
              <a:t>Many diverse neighborhoods</a:t>
            </a:r>
          </a:p>
          <a:p>
            <a:endParaRPr lang="en-US" dirty="0"/>
          </a:p>
          <a:p>
            <a:r>
              <a:rPr lang="en-US" dirty="0"/>
              <a:t>Wide variety of cultural and economic activity</a:t>
            </a:r>
          </a:p>
        </p:txBody>
      </p:sp>
    </p:spTree>
    <p:extLst>
      <p:ext uri="{BB962C8B-B14F-4D97-AF65-F5344CB8AC3E}">
        <p14:creationId xmlns:p14="http://schemas.microsoft.com/office/powerpoint/2010/main" val="826036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63C344-1357-CC48-8240-786B59DF2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C4FDB82-2F60-419A-96D8-C0C7B6375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/>
          </a:bodyPr>
          <a:lstStyle/>
          <a:p>
            <a:r>
              <a:rPr lang="en-US" sz="2000" dirty="0"/>
              <a:t>Foursquare location data</a:t>
            </a:r>
          </a:p>
          <a:p>
            <a:endParaRPr lang="en-US" sz="2000" dirty="0"/>
          </a:p>
          <a:p>
            <a:r>
              <a:rPr lang="en-US" sz="2000" dirty="0"/>
              <a:t>61 Zip Codes</a:t>
            </a:r>
          </a:p>
          <a:p>
            <a:endParaRPr lang="en-US" sz="2000" dirty="0"/>
          </a:p>
          <a:p>
            <a:r>
              <a:rPr lang="en-US" sz="2000" dirty="0"/>
              <a:t>383 unique venue types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1F5DB35F-913A-7A4F-BD7D-76D9639CB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986" y="1348317"/>
            <a:ext cx="4747547" cy="418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088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7CB877-C117-F94E-8774-1B86F06A7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19A51E-230F-4B04-9005-5EB50BE2D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/>
          </a:bodyPr>
          <a:lstStyle/>
          <a:p>
            <a:r>
              <a:rPr lang="en-US" sz="2000" dirty="0"/>
              <a:t>K-means cluster analysis</a:t>
            </a:r>
          </a:p>
          <a:p>
            <a:endParaRPr lang="en-US" sz="2000" dirty="0"/>
          </a:p>
          <a:p>
            <a:r>
              <a:rPr lang="en-US" sz="2000" dirty="0"/>
              <a:t>Elbow Method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5EFE55DF-8A8A-F348-8B25-EBC60D533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986" y="2244417"/>
            <a:ext cx="4747547" cy="239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60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391E4C-E8FC-DB4F-81EB-83F237417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08C618-5E14-4661-93CD-3D226C26C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/>
          </a:bodyPr>
          <a:lstStyle/>
          <a:p>
            <a:r>
              <a:rPr lang="en-US" sz="2000" dirty="0"/>
              <a:t>11 different clusters</a:t>
            </a:r>
          </a:p>
          <a:p>
            <a:endParaRPr lang="en-US" sz="2000" dirty="0"/>
          </a:p>
          <a:p>
            <a:r>
              <a:rPr lang="en-US" sz="2000" dirty="0"/>
              <a:t>Cluster 1 and Cluster 7 are two largest</a:t>
            </a:r>
          </a:p>
        </p:txBody>
      </p:sp>
      <p:pic>
        <p:nvPicPr>
          <p:cNvPr id="5" name="Content Placeholder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8C41182-D32B-874D-B257-EA293C71B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986" y="1490744"/>
            <a:ext cx="4747547" cy="390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745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BB66F-9CFA-1141-9B90-5F546FBC4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7AF87-2E96-FB48-A39B-875B0D61C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Heterogeneity across neighborhoods east of the Anacostia River</a:t>
            </a:r>
          </a:p>
          <a:p>
            <a:endParaRPr lang="en-US" dirty="0"/>
          </a:p>
          <a:p>
            <a:r>
              <a:rPr lang="en-US" dirty="0"/>
              <a:t>Homogeneity across neighborhoods surrounding downtown DC</a:t>
            </a:r>
          </a:p>
        </p:txBody>
      </p:sp>
    </p:spTree>
    <p:extLst>
      <p:ext uri="{BB962C8B-B14F-4D97-AF65-F5344CB8AC3E}">
        <p14:creationId xmlns:p14="http://schemas.microsoft.com/office/powerpoint/2010/main" val="3387332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BDC3C4-D848-4E60-AD2D-C498DD2264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5BF340-18E7-C34D-BA36-953ED11AF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i="1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210552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BrushVTI">
  <a:themeElements>
    <a:clrScheme name="Office">
      <a:dk1>
        <a:srgbClr val="000000"/>
      </a:dk1>
      <a:lt1>
        <a:srgbClr val="FFFFFF"/>
      </a:lt1>
      <a:dk2>
        <a:srgbClr val="2E3948"/>
      </a:dk2>
      <a:lt2>
        <a:srgbClr val="E7E6E6"/>
      </a:lt2>
      <a:accent1>
        <a:srgbClr val="5A82CB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A9718D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</Words>
  <Application>Microsoft Macintosh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BrushVTI</vt:lpstr>
      <vt:lpstr>Washington, DC and Neighborhood Diversity</vt:lpstr>
      <vt:lpstr>Introduction</vt:lpstr>
      <vt:lpstr>Data</vt:lpstr>
      <vt:lpstr>Methodology</vt:lpstr>
      <vt:lpstr>Results</vt:lpstr>
      <vt:lpstr>Discussion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Washington, DC and Neighborhood Diversity</dc:title>
  <dc:creator>Joseph Lavicka</dc:creator>
  <cp:lastModifiedBy>Joseph Lavicka</cp:lastModifiedBy>
  <cp:revision>1</cp:revision>
  <dcterms:created xsi:type="dcterms:W3CDTF">2020-09-14T02:14:49Z</dcterms:created>
  <dcterms:modified xsi:type="dcterms:W3CDTF">2020-09-14T02:15:08Z</dcterms:modified>
</cp:coreProperties>
</file>

<file path=docProps/thumbnail.jpeg>
</file>